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Default Extension="png" ContentType="image/png"/>
  <Default Extension="wmf" ContentType="image/x-wmf"/>
  <Override PartName="/ppt/theme/theme2.xml" ContentType="application/vnd.openxmlformats-officedocument.theme+xml"/>
  <Override PartName="/ppt/slideLayouts/slideLayout10.xml" ContentType="application/vnd.openxmlformats-officedocument.presentationml.slideLayout+xml"/>
  <Override PartName="/ppt/presentation.xml" ContentType="application/vnd.openxmlformats-officedocument.presentationml.presentation.main+xml"/>
  <Override PartName="/ppt/slideLayouts/slideLayout5.xml" ContentType="application/vnd.openxmlformats-officedocument.presentationml.slideLayout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ppt/viewProps.xml" ContentType="application/vnd.openxmlformats-officedocument.presentationml.viewProps+xml"/>
  <Override PartName="/ppt/slideLayouts/slideLayout6.xml" ContentType="application/vnd.openxmlformats-officedocument.presentationml.slideLayout+xml"/>
  <Override PartName="/docProps/core.xml" ContentType="application/vnd.openxmlformats-package.core-properties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1.xml" ContentType="application/vnd.openxmlformats-officedocument.presentationml.slide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aveSubsetFonts="1">
  <p:sldMasterIdLst>
    <p:sldMasterId id="2147483648" r:id="rId1"/>
  </p:sldMasterIdLst>
  <p:notesMasterIdLst>
    <p:notesMasterId r:id="rId5"/>
  </p:notesMasterIdLst>
  <p:sldIdLst>
    <p:sldId id="256" r:id="rId4"/>
  </p:sldIdLst>
  <p:sldSz cx="12192000" cy="6858000"/>
  <p:notesSz cx="6858000" cy="9144000"/>
  <p:defaultTextStyle>
    <a:defPPr>
      <a:defRPr lang="fr-FR"/>
    </a:defPPr>
    <a:lvl1pPr marL="0" algn="l" defTabSz="914400" rtl="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>
      <a:defRPr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 varScale="1">
        <p:scale>
          <a:sx n="100" d="100"/>
          <a:sy n="100" d="100"/>
        </p:scale>
        <p:origin x="378" y="90"/>
      </p:cViewPr>
      <p:guideLst>
        <p:guide pos="3840"/>
        <p:guide pos="2160" orient="horz"/>
      </p:guideLst>
    </p:cSldViewPr>
  </p:slide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theme" Target="theme/theme2.xml"/><Relationship Id="rId4" Type="http://schemas.openxmlformats.org/officeDocument/2006/relationships/slide" Target="slides/slide1.xml"/><Relationship Id="rId5" Type="http://schemas.openxmlformats.org/officeDocument/2006/relationships/notesMaster" Target="notesMasters/notesMaster1.xml"/><Relationship Id="rId6" Type="http://schemas.openxmlformats.org/officeDocument/2006/relationships/presProps" Target="presProps.xml" /><Relationship Id="rId7" Type="http://schemas.openxmlformats.org/officeDocument/2006/relationships/tableStyles" Target="tableStyles.xml" /><Relationship Id="rId8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 name=""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71643645" name="Espace réservé d'en-tête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924041960" name="Espace réservé pour la date 2"/>
          <p:cNvSpPr>
            <a:spLocks noGrp="1"/>
          </p:cNvSpPr>
          <p:nvPr>
            <p:ph type="dt" idx="1"/>
          </p:nvPr>
        </p:nvSpPr>
        <p:spPr bwMode="auto"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3632E96E-41F7-40C5-8419-297958CC00FA}" type="datetimeFigureOut">
              <a:rPr lang="fr-FR"/>
              <a:t>10/30/2013</a:t>
            </a:fld>
            <a:endParaRPr lang="fr-FR"/>
          </a:p>
        </p:txBody>
      </p:sp>
      <p:sp>
        <p:nvSpPr>
          <p:cNvPr id="18152275" name="Espace réservé pour l'image de la diapositive 3"/>
          <p:cNvSpPr>
            <a:spLocks noChangeAspect="1" noGrp="1" noRot="1"/>
          </p:cNvSpPr>
          <p:nvPr>
            <p:ph type="sldImg" idx="2"/>
          </p:nvPr>
        </p:nvSpPr>
        <p:spPr bwMode="auto"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>
              <a:defRPr/>
            </a:pPr>
            <a:endParaRPr lang="fr-FR"/>
          </a:p>
        </p:txBody>
      </p:sp>
      <p:sp>
        <p:nvSpPr>
          <p:cNvPr id="1176548161" name="Remarques Espace réservé 4"/>
          <p:cNvSpPr>
            <a:spLocks noGrp="1"/>
          </p:cNvSpPr>
          <p:nvPr>
            <p:ph type="body" sz="quarter" idx="3"/>
          </p:nvPr>
        </p:nvSpPr>
        <p:spPr bwMode="auto"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  <a:p>
            <a:pPr lvl="1">
              <a:defRPr/>
            </a:pPr>
            <a:r>
              <a:rPr lang="fr-FR"/>
              <a:t>Deuxième niveau</a:t>
            </a:r>
            <a:endParaRPr/>
          </a:p>
          <a:p>
            <a:pPr lvl="2">
              <a:defRPr/>
            </a:pPr>
            <a:r>
              <a:rPr lang="fr-FR"/>
              <a:t>Troisième niveau</a:t>
            </a:r>
            <a:endParaRPr/>
          </a:p>
          <a:p>
            <a:pPr lvl="3">
              <a:defRPr/>
            </a:pPr>
            <a:r>
              <a:rPr lang="fr-FR"/>
              <a:t>Quatrième niveau</a:t>
            </a:r>
            <a:endParaRPr/>
          </a:p>
          <a:p>
            <a:pPr lvl="4">
              <a:defRPr/>
            </a:pPr>
            <a:r>
              <a:rPr lang="fr-FR"/>
              <a:t>Cinquième niveau</a:t>
            </a:r>
            <a:endParaRPr lang="fr-FR"/>
          </a:p>
        </p:txBody>
      </p:sp>
      <p:sp>
        <p:nvSpPr>
          <p:cNvPr id="1599450044" name="Espace réservé du pied de page 5"/>
          <p:cNvSpPr>
            <a:spLocks noGrp="1"/>
          </p:cNvSpPr>
          <p:nvPr>
            <p:ph type="ftr" sz="quarter" idx="4"/>
          </p:nvPr>
        </p:nvSpPr>
        <p:spPr bwMode="auto"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219428011" name="Espace réservé du numéro de diapositive 6"/>
          <p:cNvSpPr>
            <a:spLocks noGrp="1"/>
          </p:cNvSpPr>
          <p:nvPr>
            <p:ph type="sldNum" sz="quarter" idx="5"/>
          </p:nvPr>
        </p:nvSpPr>
        <p:spPr bwMode="auto"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2E6999B8-B6B4-4561-A3CD-BBCDAB9FC9D9}" type="slidenum">
              <a:rPr lang="fr-FR"/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>
      <a:defRPr sz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>
      <a:defRPr sz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>
      <a:defRPr sz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>
      <a:defRPr sz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>
      <a:defRPr sz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>
      <a:defRPr sz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>
      <a:defRPr sz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>
      <a:defRPr sz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>
      <a:defRPr sz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 ?>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982903040" name="Espace réservé pour l'image de la diapositive 1"/>
          <p:cNvSpPr>
            <a:spLocks noChangeAspect="1" noGrp="1" noRo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</p:spPr>
      </p:sp>
      <p:sp>
        <p:nvSpPr>
          <p:cNvPr id="794807587" name="Remarques Espace réservé 2"/>
          <p:cNvSpPr>
            <a:spLocks noGrp="1"/>
          </p:cNvSpPr>
          <p:nvPr>
            <p:ph type="body" idx="1"/>
          </p:nvPr>
        </p:nvSpPr>
        <p:spPr bwMode="auto"/>
        <p:txBody>
          <a:bodyPr/>
          <a:lstStyle/>
          <a:p>
            <a:pPr>
              <a:defRPr/>
            </a:pPr>
            <a:endParaRPr lang="fr-FR">
              <a:latin typeface="Arial"/>
              <a:cs typeface="Arial"/>
            </a:endParaRPr>
          </a:p>
        </p:txBody>
      </p:sp>
      <p:sp>
        <p:nvSpPr>
          <p:cNvPr id="1446460431" name="Espace réservé pour le numéro de diapositive 3"/>
          <p:cNvSpPr>
            <a:spLocks noGrp="1"/>
          </p:cNvSpPr>
          <p:nvPr>
            <p:ph type="sldNum" sz="quarter" idx="10"/>
          </p:nvPr>
        </p:nvSpPr>
        <p:spPr bwMode="auto"/>
        <p:txBody>
          <a:bodyPr/>
          <a:lstStyle/>
          <a:p>
            <a:pPr>
              <a:defRPr/>
            </a:pPr>
            <a:fld id="{2E6999B8-B6B4-4561-A3CD-BBCDAB9FC9D9}" type="slidenum">
              <a:rPr lang="fr-FR"/>
              <a:t>1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title" userDrawn="1">
  <p:cSld name="Diapositive de titr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43172691" name="Titre 1"/>
          <p:cNvSpPr>
            <a:spLocks noGrp="1"/>
          </p:cNvSpPr>
          <p:nvPr>
            <p:ph type="ctrTitle"/>
          </p:nvPr>
        </p:nvSpPr>
        <p:spPr bwMode="auto"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pPr>
              <a:defRPr/>
            </a:pPr>
            <a:r>
              <a:rPr lang="fr-FR"/>
              <a:t>Modifiez le style du titre</a:t>
            </a:r>
            <a:endParaRPr lang="fr-FR"/>
          </a:p>
        </p:txBody>
      </p:sp>
      <p:sp>
        <p:nvSpPr>
          <p:cNvPr id="1473122539" name="Sous-titre 2"/>
          <p:cNvSpPr>
            <a:spLocks noGrp="1"/>
          </p:cNvSpPr>
          <p:nvPr>
            <p:ph type="subTitle" idx="1"/>
          </p:nvPr>
        </p:nvSpPr>
        <p:spPr bwMode="auto"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>
              <a:defRPr/>
            </a:pPr>
            <a:r>
              <a:rPr lang="fr-FR"/>
              <a:t>Modifiez le style des sous-titres du masque</a:t>
            </a:r>
            <a:endParaRPr lang="fr-FR"/>
          </a:p>
        </p:txBody>
      </p:sp>
      <p:sp>
        <p:nvSpPr>
          <p:cNvPr id="1887810317" name="Espace réservé de la date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1002883753" name="Espace réservé du pied de page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980022880" name="Espace réservé du numéro de diapositive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vertTx" userDrawn="1">
  <p:cSld name="Titre et texte vertical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58074236" name="Titr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Modifiez le style du titre</a:t>
            </a:r>
            <a:endParaRPr lang="fr-FR"/>
          </a:p>
        </p:txBody>
      </p:sp>
      <p:sp>
        <p:nvSpPr>
          <p:cNvPr id="1048532099" name="Espace réservé du texte vertical 2"/>
          <p:cNvSpPr>
            <a:spLocks noGrp="1"/>
          </p:cNvSpPr>
          <p:nvPr>
            <p:ph type="body" orient="vert" idx="1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  <a:p>
            <a:pPr lvl="1">
              <a:defRPr/>
            </a:pPr>
            <a:r>
              <a:rPr lang="fr-FR"/>
              <a:t>Deuxième niveau</a:t>
            </a:r>
            <a:endParaRPr/>
          </a:p>
          <a:p>
            <a:pPr lvl="2">
              <a:defRPr/>
            </a:pPr>
            <a:r>
              <a:rPr lang="fr-FR"/>
              <a:t>Troisième niveau</a:t>
            </a:r>
            <a:endParaRPr/>
          </a:p>
          <a:p>
            <a:pPr lvl="3">
              <a:defRPr/>
            </a:pPr>
            <a:r>
              <a:rPr lang="fr-FR"/>
              <a:t>Quatrième niveau</a:t>
            </a:r>
            <a:endParaRPr/>
          </a:p>
          <a:p>
            <a:pPr lvl="4">
              <a:defRPr/>
            </a:pPr>
            <a:r>
              <a:rPr lang="fr-FR"/>
              <a:t>Cinquième niveau</a:t>
            </a:r>
            <a:endParaRPr lang="fr-FR"/>
          </a:p>
        </p:txBody>
      </p:sp>
      <p:sp>
        <p:nvSpPr>
          <p:cNvPr id="993898463" name="Espace réservé de la date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830398978" name="Espace réservé du pied de page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245529062" name="Espace réservé du numéro de diapositive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vertTitleAndTx" userDrawn="1">
  <p:cSld name="Titre vertical et text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2540512" name="Titre vertical 1"/>
          <p:cNvSpPr>
            <a:spLocks noGrp="1"/>
          </p:cNvSpPr>
          <p:nvPr>
            <p:ph type="title" orient="vert"/>
          </p:nvPr>
        </p:nvSpPr>
        <p:spPr bwMode="auto">
          <a:xfrm>
            <a:off x="8724900" y="365125"/>
            <a:ext cx="2628900" cy="5811838"/>
          </a:xfrm>
        </p:spPr>
        <p:txBody>
          <a:bodyPr vert="eaVert"/>
          <a:lstStyle/>
          <a:p>
            <a:pPr>
              <a:defRPr/>
            </a:pPr>
            <a:r>
              <a:rPr lang="fr-FR"/>
              <a:t>Modifiez le style du titre</a:t>
            </a:r>
            <a:endParaRPr lang="fr-FR"/>
          </a:p>
        </p:txBody>
      </p:sp>
      <p:sp>
        <p:nvSpPr>
          <p:cNvPr id="1411480306" name="Espace réservé du texte vertical 2"/>
          <p:cNvSpPr>
            <a:spLocks noGrp="1"/>
          </p:cNvSpPr>
          <p:nvPr>
            <p:ph type="body" orient="vert" idx="1"/>
          </p:nvPr>
        </p:nvSpPr>
        <p:spPr bwMode="auto">
          <a:xfrm>
            <a:off x="838200" y="365125"/>
            <a:ext cx="7734300" cy="5811838"/>
          </a:xfrm>
        </p:spPr>
        <p:txBody>
          <a:bodyPr vert="eaVert"/>
          <a:lstStyle/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  <a:p>
            <a:pPr lvl="1">
              <a:defRPr/>
            </a:pPr>
            <a:r>
              <a:rPr lang="fr-FR"/>
              <a:t>Deuxième niveau</a:t>
            </a:r>
            <a:endParaRPr/>
          </a:p>
          <a:p>
            <a:pPr lvl="2">
              <a:defRPr/>
            </a:pPr>
            <a:r>
              <a:rPr lang="fr-FR"/>
              <a:t>Troisième niveau</a:t>
            </a:r>
            <a:endParaRPr/>
          </a:p>
          <a:p>
            <a:pPr lvl="3">
              <a:defRPr/>
            </a:pPr>
            <a:r>
              <a:rPr lang="fr-FR"/>
              <a:t>Quatrième niveau</a:t>
            </a:r>
            <a:endParaRPr/>
          </a:p>
          <a:p>
            <a:pPr lvl="4">
              <a:defRPr/>
            </a:pPr>
            <a:r>
              <a:rPr lang="fr-FR"/>
              <a:t>Cinquième niveau</a:t>
            </a:r>
            <a:endParaRPr lang="fr-FR"/>
          </a:p>
        </p:txBody>
      </p:sp>
      <p:sp>
        <p:nvSpPr>
          <p:cNvPr id="745749918" name="Espace réservé de la date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1289434814" name="Espace réservé du pied de page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583412105" name="Espace réservé du numéro de diapositive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obj" userDrawn="1">
  <p:cSld name="Titre et contenu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856289117" name="Titr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Modifiez le style du titre</a:t>
            </a:r>
            <a:endParaRPr lang="fr-FR"/>
          </a:p>
        </p:txBody>
      </p:sp>
      <p:sp>
        <p:nvSpPr>
          <p:cNvPr id="600331790" name="Espace réservé du contenu 2"/>
          <p:cNvSpPr>
            <a:spLocks noGrp="1"/>
          </p:cNvSpPr>
          <p:nvPr>
            <p:ph idx="1"/>
          </p:nvPr>
        </p:nvSpPr>
        <p:spPr bwMode="auto"/>
        <p:txBody>
          <a:bodyPr/>
          <a:lstStyle/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  <a:p>
            <a:pPr lvl="1">
              <a:defRPr/>
            </a:pPr>
            <a:r>
              <a:rPr lang="fr-FR"/>
              <a:t>Deuxième niveau</a:t>
            </a:r>
            <a:endParaRPr/>
          </a:p>
          <a:p>
            <a:pPr lvl="2">
              <a:defRPr/>
            </a:pPr>
            <a:r>
              <a:rPr lang="fr-FR"/>
              <a:t>Troisième niveau</a:t>
            </a:r>
            <a:endParaRPr/>
          </a:p>
          <a:p>
            <a:pPr lvl="3">
              <a:defRPr/>
            </a:pPr>
            <a:r>
              <a:rPr lang="fr-FR"/>
              <a:t>Quatrième niveau</a:t>
            </a:r>
            <a:endParaRPr/>
          </a:p>
          <a:p>
            <a:pPr lvl="4">
              <a:defRPr/>
            </a:pPr>
            <a:r>
              <a:rPr lang="fr-FR"/>
              <a:t>Cinquième niveau</a:t>
            </a:r>
            <a:endParaRPr lang="fr-FR"/>
          </a:p>
        </p:txBody>
      </p:sp>
      <p:sp>
        <p:nvSpPr>
          <p:cNvPr id="1370902493" name="Espace réservé de la date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1429663824" name="Espace réservé du pied de page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519042373" name="Espace réservé du numéro de diapositive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secHead" userDrawn="1">
  <p:cSld name="Titre de secti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803557274" name="Titre 1"/>
          <p:cNvSpPr>
            <a:spLocks noGrp="1"/>
          </p:cNvSpPr>
          <p:nvPr>
            <p:ph type="title"/>
          </p:nvPr>
        </p:nvSpPr>
        <p:spPr bwMode="auto"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pPr>
              <a:defRPr/>
            </a:pPr>
            <a:r>
              <a:rPr lang="fr-FR"/>
              <a:t>Modifiez le style du titre</a:t>
            </a:r>
            <a:endParaRPr lang="fr-FR"/>
          </a:p>
        </p:txBody>
      </p:sp>
      <p:sp>
        <p:nvSpPr>
          <p:cNvPr id="142449754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</p:txBody>
      </p:sp>
      <p:sp>
        <p:nvSpPr>
          <p:cNvPr id="1569709619" name="Espace réservé de la date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1320208650" name="Espace réservé du pied de page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45542450" name="Espace réservé du numéro de diapositive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twoObj" userDrawn="1">
  <p:cSld name="Deux contenus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15892997" name="Titr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Modifiez le style du titre</a:t>
            </a:r>
            <a:endParaRPr lang="fr-FR"/>
          </a:p>
        </p:txBody>
      </p:sp>
      <p:sp>
        <p:nvSpPr>
          <p:cNvPr id="622761107" name="Espace réservé du contenu 2"/>
          <p:cNvSpPr>
            <a:spLocks noGrp="1"/>
          </p:cNvSpPr>
          <p:nvPr>
            <p:ph sz="half" idx="1"/>
          </p:nvPr>
        </p:nvSpPr>
        <p:spPr bwMode="auto">
          <a:xfrm>
            <a:off x="838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  <a:p>
            <a:pPr lvl="1">
              <a:defRPr/>
            </a:pPr>
            <a:r>
              <a:rPr lang="fr-FR"/>
              <a:t>Deuxième niveau</a:t>
            </a:r>
            <a:endParaRPr/>
          </a:p>
          <a:p>
            <a:pPr lvl="2">
              <a:defRPr/>
            </a:pPr>
            <a:r>
              <a:rPr lang="fr-FR"/>
              <a:t>Troisième niveau</a:t>
            </a:r>
            <a:endParaRPr/>
          </a:p>
          <a:p>
            <a:pPr lvl="3">
              <a:defRPr/>
            </a:pPr>
            <a:r>
              <a:rPr lang="fr-FR"/>
              <a:t>Quatrième niveau</a:t>
            </a:r>
            <a:endParaRPr/>
          </a:p>
          <a:p>
            <a:pPr lvl="4">
              <a:defRPr/>
            </a:pPr>
            <a:r>
              <a:rPr lang="fr-FR"/>
              <a:t>Cinquième niveau</a:t>
            </a:r>
            <a:endParaRPr lang="fr-FR"/>
          </a:p>
        </p:txBody>
      </p:sp>
      <p:sp>
        <p:nvSpPr>
          <p:cNvPr id="1571725469" name="Espace réservé du contenu 3"/>
          <p:cNvSpPr>
            <a:spLocks noGrp="1"/>
          </p:cNvSpPr>
          <p:nvPr>
            <p:ph sz="half" idx="2"/>
          </p:nvPr>
        </p:nvSpPr>
        <p:spPr bwMode="auto">
          <a:xfrm>
            <a:off x="6172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  <a:p>
            <a:pPr lvl="1">
              <a:defRPr/>
            </a:pPr>
            <a:r>
              <a:rPr lang="fr-FR"/>
              <a:t>Deuxième niveau</a:t>
            </a:r>
            <a:endParaRPr/>
          </a:p>
          <a:p>
            <a:pPr lvl="2">
              <a:defRPr/>
            </a:pPr>
            <a:r>
              <a:rPr lang="fr-FR"/>
              <a:t>Troisième niveau</a:t>
            </a:r>
            <a:endParaRPr/>
          </a:p>
          <a:p>
            <a:pPr lvl="3">
              <a:defRPr/>
            </a:pPr>
            <a:r>
              <a:rPr lang="fr-FR"/>
              <a:t>Quatrième niveau</a:t>
            </a:r>
            <a:endParaRPr/>
          </a:p>
          <a:p>
            <a:pPr lvl="4">
              <a:defRPr/>
            </a:pPr>
            <a:r>
              <a:rPr lang="fr-FR"/>
              <a:t>Cinquième niveau</a:t>
            </a:r>
            <a:endParaRPr lang="fr-FR"/>
          </a:p>
        </p:txBody>
      </p:sp>
      <p:sp>
        <p:nvSpPr>
          <p:cNvPr id="1678379128" name="Espace réservé de la date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789580873" name="Espace réservé du pied de page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574002952" name="Espace réservé du numéro de diapositive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twoTxTwoObj" userDrawn="1">
  <p:cSld name="Comparais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16414057" name="Titre 1"/>
          <p:cNvSpPr>
            <a:spLocks noGrp="1"/>
          </p:cNvSpPr>
          <p:nvPr>
            <p:ph type="title"/>
          </p:nvPr>
        </p:nvSpPr>
        <p:spPr bwMode="auto">
          <a:xfrm>
            <a:off x="839788" y="365125"/>
            <a:ext cx="10515600" cy="1325563"/>
          </a:xfrm>
        </p:spPr>
        <p:txBody>
          <a:bodyPr/>
          <a:lstStyle/>
          <a:p>
            <a:pPr>
              <a:defRPr/>
            </a:pPr>
            <a:r>
              <a:rPr lang="fr-FR"/>
              <a:t>Modifiez le style du titre</a:t>
            </a:r>
            <a:endParaRPr lang="fr-FR"/>
          </a:p>
        </p:txBody>
      </p:sp>
      <p:sp>
        <p:nvSpPr>
          <p:cNvPr id="2041907024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</p:txBody>
      </p:sp>
      <p:sp>
        <p:nvSpPr>
          <p:cNvPr id="1807779909" name="Espace réservé du contenu 3"/>
          <p:cNvSpPr>
            <a:spLocks noGrp="1"/>
          </p:cNvSpPr>
          <p:nvPr>
            <p:ph sz="half" idx="2"/>
          </p:nvPr>
        </p:nvSpPr>
        <p:spPr bwMode="auto">
          <a:xfrm>
            <a:off x="839788" y="2505074"/>
            <a:ext cx="5157787" cy="3684588"/>
          </a:xfrm>
        </p:spPr>
        <p:txBody>
          <a:bodyPr/>
          <a:lstStyle/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  <a:p>
            <a:pPr lvl="1">
              <a:defRPr/>
            </a:pPr>
            <a:r>
              <a:rPr lang="fr-FR"/>
              <a:t>Deuxième niveau</a:t>
            </a:r>
            <a:endParaRPr/>
          </a:p>
          <a:p>
            <a:pPr lvl="2">
              <a:defRPr/>
            </a:pPr>
            <a:r>
              <a:rPr lang="fr-FR"/>
              <a:t>Troisième niveau</a:t>
            </a:r>
            <a:endParaRPr/>
          </a:p>
          <a:p>
            <a:pPr lvl="3">
              <a:defRPr/>
            </a:pPr>
            <a:r>
              <a:rPr lang="fr-FR"/>
              <a:t>Quatrième niveau</a:t>
            </a:r>
            <a:endParaRPr/>
          </a:p>
          <a:p>
            <a:pPr lvl="4">
              <a:defRPr/>
            </a:pPr>
            <a:r>
              <a:rPr lang="fr-FR"/>
              <a:t>Cinquième niveau</a:t>
            </a:r>
            <a:endParaRPr lang="fr-FR"/>
          </a:p>
        </p:txBody>
      </p:sp>
      <p:sp>
        <p:nvSpPr>
          <p:cNvPr id="1884027453" name="Espace réservé du texte 4"/>
          <p:cNvSpPr>
            <a:spLocks noGrp="1"/>
          </p:cNvSpPr>
          <p:nvPr>
            <p:ph type="body" sz="quarter" idx="3"/>
          </p:nvPr>
        </p:nvSpPr>
        <p:spPr bwMode="auto"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</p:txBody>
      </p:sp>
      <p:sp>
        <p:nvSpPr>
          <p:cNvPr id="1727225153" name="Espace réservé du contenu 5"/>
          <p:cNvSpPr>
            <a:spLocks noGrp="1"/>
          </p:cNvSpPr>
          <p:nvPr>
            <p:ph sz="quarter" idx="4"/>
          </p:nvPr>
        </p:nvSpPr>
        <p:spPr bwMode="auto">
          <a:xfrm>
            <a:off x="6172200" y="2505074"/>
            <a:ext cx="5183188" cy="3684588"/>
          </a:xfrm>
        </p:spPr>
        <p:txBody>
          <a:bodyPr/>
          <a:lstStyle/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  <a:p>
            <a:pPr lvl="1">
              <a:defRPr/>
            </a:pPr>
            <a:r>
              <a:rPr lang="fr-FR"/>
              <a:t>Deuxième niveau</a:t>
            </a:r>
            <a:endParaRPr/>
          </a:p>
          <a:p>
            <a:pPr lvl="2">
              <a:defRPr/>
            </a:pPr>
            <a:r>
              <a:rPr lang="fr-FR"/>
              <a:t>Troisième niveau</a:t>
            </a:r>
            <a:endParaRPr/>
          </a:p>
          <a:p>
            <a:pPr lvl="3">
              <a:defRPr/>
            </a:pPr>
            <a:r>
              <a:rPr lang="fr-FR"/>
              <a:t>Quatrième niveau</a:t>
            </a:r>
            <a:endParaRPr/>
          </a:p>
          <a:p>
            <a:pPr lvl="4">
              <a:defRPr/>
            </a:pPr>
            <a:r>
              <a:rPr lang="fr-FR"/>
              <a:t>Cinquième niveau</a:t>
            </a:r>
            <a:endParaRPr lang="fr-FR"/>
          </a:p>
        </p:txBody>
      </p:sp>
      <p:sp>
        <p:nvSpPr>
          <p:cNvPr id="1209547751" name="Espace réservé de la date 6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1143517351" name="Espace réservé du pied de page 7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845153170" name="Espace réservé du numéro de diapositive 8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titleOnly" userDrawn="1">
  <p:cSld name="Titre seul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049938779" name="Titr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Modifiez le style du titre</a:t>
            </a:r>
            <a:endParaRPr lang="fr-FR"/>
          </a:p>
        </p:txBody>
      </p:sp>
      <p:sp>
        <p:nvSpPr>
          <p:cNvPr id="1707184406" name="Espace réservé de la date 2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200252573" name="Espace réservé du pied de page 3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278451259" name="Espace réservé du numéro de diapositive 4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blank" userDrawn="1">
  <p:cSld name="Vid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234281715" name="Espace réservé de la date 1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1707359815" name="Espace réservé du pied de page 2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661611300" name="Espace réservé du numéro de diapositive 3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objTx" userDrawn="1">
  <p:cSld name="Contenu avec légend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48618330" name="Titre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fr-FR"/>
              <a:t>Modifiez le style du titre</a:t>
            </a:r>
            <a:endParaRPr lang="fr-FR"/>
          </a:p>
        </p:txBody>
      </p:sp>
      <p:sp>
        <p:nvSpPr>
          <p:cNvPr id="837975569" name="Espace réservé du contenu 2"/>
          <p:cNvSpPr>
            <a:spLocks noGrp="1"/>
          </p:cNvSpPr>
          <p:nvPr>
            <p:ph idx="1"/>
          </p:nvPr>
        </p:nvSpPr>
        <p:spPr bwMode="auto"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  <a:p>
            <a:pPr lvl="1">
              <a:defRPr/>
            </a:pPr>
            <a:r>
              <a:rPr lang="fr-FR"/>
              <a:t>Deuxième niveau</a:t>
            </a:r>
            <a:endParaRPr/>
          </a:p>
          <a:p>
            <a:pPr lvl="2">
              <a:defRPr/>
            </a:pPr>
            <a:r>
              <a:rPr lang="fr-FR"/>
              <a:t>Troisième niveau</a:t>
            </a:r>
            <a:endParaRPr/>
          </a:p>
          <a:p>
            <a:pPr lvl="3">
              <a:defRPr/>
            </a:pPr>
            <a:r>
              <a:rPr lang="fr-FR"/>
              <a:t>Quatrième niveau</a:t>
            </a:r>
            <a:endParaRPr/>
          </a:p>
          <a:p>
            <a:pPr lvl="4">
              <a:defRPr/>
            </a:pPr>
            <a:r>
              <a:rPr lang="fr-FR"/>
              <a:t>Cinquième niveau</a:t>
            </a:r>
            <a:endParaRPr lang="fr-FR"/>
          </a:p>
        </p:txBody>
      </p:sp>
      <p:sp>
        <p:nvSpPr>
          <p:cNvPr id="721230103" name="Espace réservé du texte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</p:txBody>
      </p:sp>
      <p:sp>
        <p:nvSpPr>
          <p:cNvPr id="1658388207" name="Espace réservé de la date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422692074" name="Espace réservé du pied de page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997248919" name="Espace réservé du numéro de diapositive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picTx" userDrawn="1">
  <p:cSld name="Image avec légend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373587609" name="Titre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fr-FR"/>
              <a:t>Modifiez le style du titre</a:t>
            </a:r>
            <a:endParaRPr lang="fr-FR"/>
          </a:p>
        </p:txBody>
      </p:sp>
      <p:sp>
        <p:nvSpPr>
          <p:cNvPr id="1240603935" name="Espace réservé pour une image 2"/>
          <p:cNvSpPr>
            <a:spLocks noChangeAspect="1" noGrp="1"/>
          </p:cNvSpPr>
          <p:nvPr>
            <p:ph type="pic" idx="1"/>
          </p:nvPr>
        </p:nvSpPr>
        <p:spPr bwMode="auto"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>
              <a:defRPr/>
            </a:pPr>
            <a:r>
              <a:rPr lang="fr-FR"/>
              <a:t>Cliquez sur l'icône pour ajouter une image</a:t>
            </a:r>
            <a:endParaRPr lang="fr-FR"/>
          </a:p>
        </p:txBody>
      </p:sp>
      <p:sp>
        <p:nvSpPr>
          <p:cNvPr id="763198848" name="Espace réservé du texte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</p:txBody>
      </p:sp>
      <p:sp>
        <p:nvSpPr>
          <p:cNvPr id="1794701839" name="Espace réservé de la date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2010005762" name="Espace réservé du pied de page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642749358" name="Espace réservé du numéro de diapositive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30550969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fr-FR"/>
              <a:t>Modifiez le style du titre</a:t>
            </a:r>
            <a:endParaRPr lang="fr-FR"/>
          </a:p>
        </p:txBody>
      </p:sp>
      <p:sp>
        <p:nvSpPr>
          <p:cNvPr id="181209588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fr-FR"/>
              <a:t>Modifiez les styles du texte du masque</a:t>
            </a:r>
            <a:endParaRPr/>
          </a:p>
          <a:p>
            <a:pPr lvl="1">
              <a:defRPr/>
            </a:pPr>
            <a:r>
              <a:rPr lang="fr-FR"/>
              <a:t>Deuxième niveau</a:t>
            </a:r>
            <a:endParaRPr/>
          </a:p>
          <a:p>
            <a:pPr lvl="2">
              <a:defRPr/>
            </a:pPr>
            <a:r>
              <a:rPr lang="fr-FR"/>
              <a:t>Troisième niveau</a:t>
            </a:r>
            <a:endParaRPr/>
          </a:p>
          <a:p>
            <a:pPr lvl="3">
              <a:defRPr/>
            </a:pPr>
            <a:r>
              <a:rPr lang="fr-FR"/>
              <a:t>Quatrième niveau</a:t>
            </a:r>
            <a:endParaRPr/>
          </a:p>
          <a:p>
            <a:pPr lvl="4">
              <a:defRPr/>
            </a:pPr>
            <a:r>
              <a:rPr lang="fr-FR"/>
              <a:t>Cinquième niveau</a:t>
            </a:r>
            <a:endParaRPr lang="fr-FR"/>
          </a:p>
        </p:txBody>
      </p:sp>
      <p:sp>
        <p:nvSpPr>
          <p:cNvPr id="1914572497" name="Espace réservé de la date 3"/>
          <p:cNvSpPr>
            <a:spLocks noGrp="1"/>
          </p:cNvSpPr>
          <p:nvPr>
            <p:ph type="dt" sz="half" idx="2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BCC18F51-09EC-435C-A3BA-64A766E099C0}" type="datetimeFigureOut">
              <a:rPr lang="fr-FR"/>
              <a:t>30.10.2013</a:t>
            </a:fld>
            <a:endParaRPr lang="fr-FR"/>
          </a:p>
        </p:txBody>
      </p:sp>
      <p:sp>
        <p:nvSpPr>
          <p:cNvPr id="738753101" name="Espace réservé du pied de page 4"/>
          <p:cNvSpPr>
            <a:spLocks noGrp="1"/>
          </p:cNvSpPr>
          <p:nvPr>
            <p:ph type="ftr" sz="quarter" idx="3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037236700" name="Espace réservé du numéro de diapositive 5"/>
          <p:cNvSpPr>
            <a:spLocks noGrp="1"/>
          </p:cNvSpPr>
          <p:nvPr>
            <p:ph type="sldNum" sz="quarter" idx="4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08395586-F03A-48D1-94DF-16B239DF4FB5}" type="slidenum">
              <a:rPr lang="fr-FR"/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>
        <a:lnSpc>
          <a:spcPct val="90000"/>
        </a:lnSpc>
        <a:spcBef>
          <a:spcPts val="0"/>
        </a:spcBef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>
        <a:lnSpc>
          <a:spcPct val="90000"/>
        </a:lnSpc>
        <a:spcBef>
          <a:spcPts val="100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>
        <a:lnSpc>
          <a:spcPct val="90000"/>
        </a:lnSpc>
        <a:spcBef>
          <a:spcPts val="500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>
        <a:lnSpc>
          <a:spcPct val="90000"/>
        </a:lnSpc>
        <a:spcBef>
          <a:spcPts val="5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xmlns:mc="http://schemas.openxmlformats.org/markup-compatibility/2006" showMasterPhAnim="0" showMasterSp="1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pic>
        <p:nvPicPr>
          <p:cNvPr id="1065471218" name=""/>
          <p:cNvPicPr>
            <a:picLocks noChangeAspect="1"/>
          </p:cNvPicPr>
          <p:nvPr/>
        </p:nvPicPr>
        <p:blipFill rotWithShape="1">
          <a:blip r:embed="rId3"/>
          <a:stretch/>
        </p:blipFill>
        <p:spPr bwMode="auto">
          <a:xfrm>
            <a:off x="3000375" y="1404937"/>
            <a:ext cx="6191249" cy="4048124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59="http://schemas.microsoft.com/office/powerpoint/2015/09/main" xmlns:p14="http://schemas.microsoft.com/office/powerpoint/2010/main" Requires="p159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_rels/theme2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 Them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ppt/theme/theme2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ONLYOFFICE/9.2.0.100</Application>
  <PresentationFormat>On-screen Show (4:3)</PresentationFormat>
  <Paragraphs>0</Paragraphs>
  <Slides>1</Slides>
  <Notes>1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Theme 1</vt:lpstr>
      <vt:lpstr>Slide 1</vt:lpstr>
    </vt:vector>
  </TitlesOfParts>
  <LinksUpToDate>0</LinksUpToDate>
  <SharedDoc>0</SharedDoc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6</cp:revision>
  <dcterms:created xsi:type="dcterms:W3CDTF">2012-12-03T06:56:55Z</dcterms:created>
  <dcterms:modified xsi:type="dcterms:W3CDTF">2025-12-09T12:13:59Z</dcterms:modified>
</cp:coreProperties>
</file>