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png" ContentType="image/png"/>
  <Default Extension="wmf" ContentType="image/x-wmf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5.xml" ContentType="application/vnd.openxmlformats-officedocument.presentationml.slideLayout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1.xml" ContentType="application/vnd.openxmlformats-officedocument.presentationml.slid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notesMasterIdLst>
    <p:notesMasterId r:id="rId5"/>
  </p:notesMasterIdLst>
  <p:sldIdLst>
    <p:sldId id="256" r:id="rId4"/>
  </p:sldIdLst>
  <p:sldSz cx="12192000" cy="6858000"/>
  <p:notesSz cx="6858000" cy="9144000"/>
  <p:defaultTextStyle>
    <a:defPPr>
      <a:defRPr lang="fr-FR"/>
    </a:defPPr>
    <a:lvl1pPr marL="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378" y="90"/>
      </p:cViewPr>
      <p:guideLst>
        <p:guide pos="3840"/>
        <p:guide pos="2160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 /><Relationship Id="rId7" Type="http://schemas.openxmlformats.org/officeDocument/2006/relationships/tableStyles" Target="tableStyles.xml" /><Relationship Id="rId8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71643645" name="Espace réservé d'en-têt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924041960" name="Espace réservé pour la date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632E96E-41F7-40C5-8419-297958CC00FA}" type="datetimeFigureOut">
              <a:rPr lang="fr-FR"/>
              <a:t>10/30/2013</a:t>
            </a:fld>
            <a:endParaRPr lang="fr-FR"/>
          </a:p>
        </p:txBody>
      </p:sp>
      <p:sp>
        <p:nvSpPr>
          <p:cNvPr id="18152275" name="Espace réservé pour l'image de la diapositive 3"/>
          <p:cNvSpPr>
            <a:spLocks noChangeAspect="1" noGrp="1" noRo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fr-FR"/>
          </a:p>
        </p:txBody>
      </p:sp>
      <p:sp>
        <p:nvSpPr>
          <p:cNvPr id="1176548161" name="Remarques Espace réservé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fr-FR"/>
          </a:p>
        </p:txBody>
      </p:sp>
      <p:sp>
        <p:nvSpPr>
          <p:cNvPr id="1599450044" name="Espace réservé du pied de page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19428011" name="Espace réservé du numéro de diapositive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E6999B8-B6B4-4561-A3CD-BBCDAB9FC9D9}" type="slidenum">
              <a:rPr lang="fr-FR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82903040" name="Espace réservé pour l'image de la diapositive 1"/>
          <p:cNvSpPr>
            <a:spLocks noChangeAspect="1" noGrp="1" noRo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</p:spPr>
      </p:sp>
      <p:sp>
        <p:nvSpPr>
          <p:cNvPr id="794807587" name="Remarques Espace réservé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fr-FR">
              <a:latin typeface="Arial"/>
              <a:cs typeface="Arial"/>
            </a:endParaRPr>
          </a:p>
        </p:txBody>
      </p:sp>
      <p:sp>
        <p:nvSpPr>
          <p:cNvPr id="1446460431" name="Espace réservé pour le numéro de diapositive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E6999B8-B6B4-4561-A3CD-BBCDAB9FC9D9}" type="slidenum">
              <a:rPr lang="fr-FR"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" userDrawn="1">
  <p:cSld name="Diapositiv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43172691" name="Titr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fr-FR"/>
          </a:p>
        </p:txBody>
      </p:sp>
      <p:sp>
        <p:nvSpPr>
          <p:cNvPr id="1473122539" name="Sous-titr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fr-FR"/>
          </a:p>
        </p:txBody>
      </p:sp>
      <p:sp>
        <p:nvSpPr>
          <p:cNvPr id="1887810317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fr-FR"/>
              <a:t>30.10.2013</a:t>
            </a:fld>
            <a:endParaRPr lang="fr-FR"/>
          </a:p>
        </p:txBody>
      </p:sp>
      <p:sp>
        <p:nvSpPr>
          <p:cNvPr id="1002883753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980022880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vertTx" userDrawn="1">
  <p:cSld name="Titre et texte vertic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8074236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fr-FR"/>
          </a:p>
        </p:txBody>
      </p:sp>
      <p:sp>
        <p:nvSpPr>
          <p:cNvPr id="1048532099" name="Espace réservé du texte vertical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fr-FR"/>
          </a:p>
        </p:txBody>
      </p:sp>
      <p:sp>
        <p:nvSpPr>
          <p:cNvPr id="993898463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fr-FR"/>
              <a:t>30.10.2013</a:t>
            </a:fld>
            <a:endParaRPr lang="fr-FR"/>
          </a:p>
        </p:txBody>
      </p:sp>
      <p:sp>
        <p:nvSpPr>
          <p:cNvPr id="830398978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24552906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vertTitleAndTx" userDrawn="1">
  <p:cSld name="Titre vertical et 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2540512" name="Titre vertical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fr-FR"/>
              <a:t>Modifiez le style du titre</a:t>
            </a:r>
            <a:endParaRPr lang="fr-FR"/>
          </a:p>
        </p:txBody>
      </p:sp>
      <p:sp>
        <p:nvSpPr>
          <p:cNvPr id="1411480306" name="Espace réservé du texte vertical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fr-FR"/>
          </a:p>
        </p:txBody>
      </p:sp>
      <p:sp>
        <p:nvSpPr>
          <p:cNvPr id="745749918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fr-FR"/>
              <a:t>30.10.2013</a:t>
            </a:fld>
            <a:endParaRPr lang="fr-FR"/>
          </a:p>
        </p:txBody>
      </p:sp>
      <p:sp>
        <p:nvSpPr>
          <p:cNvPr id="1289434814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83412105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56289117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fr-FR"/>
          </a:p>
        </p:txBody>
      </p:sp>
      <p:sp>
        <p:nvSpPr>
          <p:cNvPr id="600331790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fr-FR"/>
          </a:p>
        </p:txBody>
      </p:sp>
      <p:sp>
        <p:nvSpPr>
          <p:cNvPr id="1370902493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fr-FR"/>
              <a:t>30.10.2013</a:t>
            </a:fld>
            <a:endParaRPr lang="fr-FR"/>
          </a:p>
        </p:txBody>
      </p:sp>
      <p:sp>
        <p:nvSpPr>
          <p:cNvPr id="1429663824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519042373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secHead" userDrawn="1">
  <p:cSld name="Titre de sec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03557274" name="Titr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fr-FR"/>
          </a:p>
        </p:txBody>
      </p:sp>
      <p:sp>
        <p:nvSpPr>
          <p:cNvPr id="142449754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</p:txBody>
      </p:sp>
      <p:sp>
        <p:nvSpPr>
          <p:cNvPr id="1569709619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fr-FR"/>
              <a:t>30.10.2013</a:t>
            </a:fld>
            <a:endParaRPr lang="fr-FR"/>
          </a:p>
        </p:txBody>
      </p:sp>
      <p:sp>
        <p:nvSpPr>
          <p:cNvPr id="1320208650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5542450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Obj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5892997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fr-FR"/>
          </a:p>
        </p:txBody>
      </p:sp>
      <p:sp>
        <p:nvSpPr>
          <p:cNvPr id="622761107" name="Espace réservé du contenu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fr-FR"/>
          </a:p>
        </p:txBody>
      </p:sp>
      <p:sp>
        <p:nvSpPr>
          <p:cNvPr id="1571725469" name="Espace réservé du contenu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fr-FR"/>
          </a:p>
        </p:txBody>
      </p:sp>
      <p:sp>
        <p:nvSpPr>
          <p:cNvPr id="1678379128" name="Espace réservé de la date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fr-FR"/>
              <a:t>30.10.2013</a:t>
            </a:fld>
            <a:endParaRPr lang="fr-FR"/>
          </a:p>
        </p:txBody>
      </p:sp>
      <p:sp>
        <p:nvSpPr>
          <p:cNvPr id="789580873" name="Espace réservé du pied de page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574002952" name="Espace réservé du numéro de diapositive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TxTwoObj" userDrawn="1">
  <p:cSld name="Compara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6414057" name="Titr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fr-FR"/>
          </a:p>
        </p:txBody>
      </p:sp>
      <p:sp>
        <p:nvSpPr>
          <p:cNvPr id="2041907024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</p:txBody>
      </p:sp>
      <p:sp>
        <p:nvSpPr>
          <p:cNvPr id="1807779909" name="Espace réservé du contenu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fr-FR"/>
          </a:p>
        </p:txBody>
      </p:sp>
      <p:sp>
        <p:nvSpPr>
          <p:cNvPr id="1884027453" name="Espace réservé du texte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</p:txBody>
      </p:sp>
      <p:sp>
        <p:nvSpPr>
          <p:cNvPr id="1727225153" name="Espace réservé du contenu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fr-FR"/>
          </a:p>
        </p:txBody>
      </p:sp>
      <p:sp>
        <p:nvSpPr>
          <p:cNvPr id="1209547751" name="Espace réservé de la date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fr-FR"/>
              <a:t>30.10.2013</a:t>
            </a:fld>
            <a:endParaRPr lang="fr-FR"/>
          </a:p>
        </p:txBody>
      </p:sp>
      <p:sp>
        <p:nvSpPr>
          <p:cNvPr id="1143517351" name="Espace réservé du pied de page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845153170" name="Espace réservé du numéro de diapositive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Only" userDrawn="1">
  <p:cSld name="Titre seu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49938779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fr-FR"/>
          </a:p>
        </p:txBody>
      </p:sp>
      <p:sp>
        <p:nvSpPr>
          <p:cNvPr id="1707184406" name="Espace réservé de la date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fr-FR"/>
              <a:t>30.10.2013</a:t>
            </a:fld>
            <a:endParaRPr lang="fr-FR"/>
          </a:p>
        </p:txBody>
      </p:sp>
      <p:sp>
        <p:nvSpPr>
          <p:cNvPr id="200252573" name="Espace réservé du pied de page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278451259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blank" userDrawn="1">
  <p:cSld name="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34281715" name="Espace réservé de la date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fr-FR"/>
              <a:t>30.10.2013</a:t>
            </a:fld>
            <a:endParaRPr lang="fr-FR"/>
          </a:p>
        </p:txBody>
      </p:sp>
      <p:sp>
        <p:nvSpPr>
          <p:cNvPr id="1707359815" name="Espace réservé du pied de page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661611300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Tx" userDrawn="1">
  <p:cSld name="Contenu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8618330" name="Titr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fr-FR"/>
          </a:p>
        </p:txBody>
      </p:sp>
      <p:sp>
        <p:nvSpPr>
          <p:cNvPr id="837975569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fr-FR"/>
          </a:p>
        </p:txBody>
      </p:sp>
      <p:sp>
        <p:nvSpPr>
          <p:cNvPr id="721230103" name="Espace réservé du texte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</p:txBody>
      </p:sp>
      <p:sp>
        <p:nvSpPr>
          <p:cNvPr id="1658388207" name="Espace réservé de la date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fr-FR"/>
              <a:t>30.10.2013</a:t>
            </a:fld>
            <a:endParaRPr lang="fr-FR"/>
          </a:p>
        </p:txBody>
      </p:sp>
      <p:sp>
        <p:nvSpPr>
          <p:cNvPr id="422692074" name="Espace réservé du pied de page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997248919" name="Espace réservé du numéro de diapositive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picTx" userDrawn="1">
  <p:cSld name="Image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73587609" name="Titr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fr-FR"/>
          </a:p>
        </p:txBody>
      </p:sp>
      <p:sp>
        <p:nvSpPr>
          <p:cNvPr id="1240603935" name="Espace réservé pour une image 2"/>
          <p:cNvSpPr>
            <a:spLocks noChangeAspect="1"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fr-FR"/>
              <a:t>Cliquez sur l'icône pour ajouter une image</a:t>
            </a:r>
            <a:endParaRPr lang="fr-FR"/>
          </a:p>
        </p:txBody>
      </p:sp>
      <p:sp>
        <p:nvSpPr>
          <p:cNvPr id="763198848" name="Espace réservé du texte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</p:txBody>
      </p:sp>
      <p:sp>
        <p:nvSpPr>
          <p:cNvPr id="1794701839" name="Espace réservé de la date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fr-FR"/>
              <a:t>30.10.2013</a:t>
            </a:fld>
            <a:endParaRPr lang="fr-FR"/>
          </a:p>
        </p:txBody>
      </p:sp>
      <p:sp>
        <p:nvSpPr>
          <p:cNvPr id="2010005762" name="Espace réservé du pied de page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42749358" name="Espace réservé du numéro de diapositive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0550969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 lang="fr-FR"/>
          </a:p>
        </p:txBody>
      </p:sp>
      <p:sp>
        <p:nvSpPr>
          <p:cNvPr id="18120958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fr-FR"/>
          </a:p>
        </p:txBody>
      </p:sp>
      <p:sp>
        <p:nvSpPr>
          <p:cNvPr id="1914572497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fr-FR"/>
              <a:t>30.10.2013</a:t>
            </a:fld>
            <a:endParaRPr lang="fr-FR"/>
          </a:p>
        </p:txBody>
      </p:sp>
      <p:sp>
        <p:nvSpPr>
          <p:cNvPr id="738753101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7236700" name="Espace réservé du numéro de diapositive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fr-FR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65471218" name=""/>
          <p:cNvPicPr>
            <a:picLocks noChangeAspect="1"/>
          </p:cNvPicPr>
          <p:nvPr/>
        </p:nvPicPr>
        <p:blipFill rotWithShape="1">
          <a:blip r:embed="rId3"/>
          <a:stretch/>
        </p:blipFill>
        <p:spPr bwMode="auto">
          <a:xfrm>
            <a:off x="3000375" y="1404937"/>
            <a:ext cx="6191249" cy="40481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ONLYOFFICE/9.2.0.100</Application>
  <PresentationFormat>On-screen Show (4:3)</PresentationFormat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LinksUpToDate>0</LinksUpToDate>
  <SharedDoc>0</SharedDoc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6</cp:revision>
  <dcterms:created xsi:type="dcterms:W3CDTF">2012-12-03T06:56:55Z</dcterms:created>
  <dcterms:modified xsi:type="dcterms:W3CDTF">2025-12-09T12:13:59Z</dcterms:modified>
</cp:coreProperties>
</file>